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950" r:id="rId2"/>
    <p:sldId id="1236" r:id="rId3"/>
    <p:sldId id="1235" r:id="rId4"/>
    <p:sldId id="1257" r:id="rId5"/>
    <p:sldId id="453" r:id="rId6"/>
    <p:sldId id="447" r:id="rId7"/>
    <p:sldId id="448" r:id="rId8"/>
    <p:sldId id="449" r:id="rId9"/>
    <p:sldId id="450" r:id="rId10"/>
    <p:sldId id="451" r:id="rId11"/>
    <p:sldId id="452" r:id="rId12"/>
    <p:sldId id="518" r:id="rId13"/>
    <p:sldId id="523" r:id="rId14"/>
    <p:sldId id="520" r:id="rId15"/>
    <p:sldId id="524" r:id="rId16"/>
    <p:sldId id="521" r:id="rId17"/>
    <p:sldId id="525" r:id="rId18"/>
    <p:sldId id="526" r:id="rId19"/>
    <p:sldId id="522" r:id="rId20"/>
    <p:sldId id="527" r:id="rId21"/>
    <p:sldId id="528" r:id="rId22"/>
    <p:sldId id="1279" r:id="rId23"/>
    <p:sldId id="427" r:id="rId24"/>
    <p:sldId id="428" r:id="rId25"/>
    <p:sldId id="429" r:id="rId26"/>
    <p:sldId id="430" r:id="rId27"/>
    <p:sldId id="431" r:id="rId28"/>
    <p:sldId id="1265" r:id="rId29"/>
    <p:sldId id="1266" r:id="rId30"/>
    <p:sldId id="1267" r:id="rId31"/>
    <p:sldId id="1268" r:id="rId32"/>
    <p:sldId id="1269" r:id="rId33"/>
    <p:sldId id="1270" r:id="rId34"/>
    <p:sldId id="1271" r:id="rId35"/>
    <p:sldId id="1272" r:id="rId36"/>
    <p:sldId id="1273" r:id="rId37"/>
    <p:sldId id="1280" r:id="rId38"/>
    <p:sldId id="1281" r:id="rId39"/>
    <p:sldId id="1282" r:id="rId40"/>
    <p:sldId id="1283" r:id="rId41"/>
    <p:sldId id="684" r:id="rId42"/>
    <p:sldId id="1233" r:id="rId43"/>
    <p:sldId id="954" r:id="rId44"/>
    <p:sldId id="1276" r:id="rId45"/>
    <p:sldId id="1277" r:id="rId46"/>
    <p:sldId id="1278" r:id="rId47"/>
    <p:sldId id="1274" r:id="rId48"/>
    <p:sldId id="1275" r:id="rId49"/>
    <p:sldId id="1240" r:id="rId50"/>
    <p:sldId id="256" r:id="rId51"/>
    <p:sldId id="257" r:id="rId52"/>
    <p:sldId id="258" r:id="rId53"/>
    <p:sldId id="1237" r:id="rId54"/>
    <p:sldId id="1238" r:id="rId55"/>
    <p:sldId id="1239" r:id="rId56"/>
    <p:sldId id="1122" r:id="rId57"/>
    <p:sldId id="946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236"/>
            <p14:sldId id="1235"/>
            <p14:sldId id="1257"/>
            <p14:sldId id="453"/>
            <p14:sldId id="447"/>
            <p14:sldId id="448"/>
            <p14:sldId id="449"/>
            <p14:sldId id="450"/>
            <p14:sldId id="451"/>
            <p14:sldId id="452"/>
            <p14:sldId id="518"/>
            <p14:sldId id="523"/>
            <p14:sldId id="520"/>
            <p14:sldId id="524"/>
            <p14:sldId id="521"/>
            <p14:sldId id="525"/>
            <p14:sldId id="526"/>
            <p14:sldId id="522"/>
            <p14:sldId id="527"/>
            <p14:sldId id="528"/>
            <p14:sldId id="1279"/>
            <p14:sldId id="427"/>
            <p14:sldId id="428"/>
            <p14:sldId id="429"/>
            <p14:sldId id="430"/>
            <p14:sldId id="431"/>
            <p14:sldId id="1265"/>
            <p14:sldId id="1266"/>
            <p14:sldId id="1267"/>
            <p14:sldId id="1268"/>
            <p14:sldId id="1269"/>
            <p14:sldId id="1270"/>
            <p14:sldId id="1271"/>
            <p14:sldId id="1272"/>
            <p14:sldId id="1273"/>
            <p14:sldId id="1280"/>
            <p14:sldId id="1281"/>
            <p14:sldId id="1282"/>
            <p14:sldId id="1283"/>
            <p14:sldId id="684"/>
            <p14:sldId id="1233"/>
            <p14:sldId id="954"/>
            <p14:sldId id="1276"/>
            <p14:sldId id="1277"/>
            <p14:sldId id="1278"/>
            <p14:sldId id="1274"/>
            <p14:sldId id="1275"/>
            <p14:sldId id="1240"/>
            <p14:sldId id="256"/>
            <p14:sldId id="257"/>
            <p14:sldId id="258"/>
            <p14:sldId id="1237"/>
            <p14:sldId id="1238"/>
            <p14:sldId id="1239"/>
            <p14:sldId id="1122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2" autoAdjust="0"/>
    <p:restoredTop sz="82242" autoAdjust="0"/>
  </p:normalViewPr>
  <p:slideViewPr>
    <p:cSldViewPr>
      <p:cViewPr varScale="1">
        <p:scale>
          <a:sx n="89" d="100"/>
          <a:sy n="89" d="100"/>
        </p:scale>
        <p:origin x="1518" y="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10/03/2025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f6ce0c059313e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f6ce0c059313e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4f6ce0c059313eb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4f6ce0c059313eb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0BB6E-9F08-7E60-FCDA-8582E7FD5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ABD8A3-2630-DD5A-F813-21A301AC6F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978D58-FC12-DDF8-9226-247283357F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E62F9-F102-6296-826D-80DC7080DD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29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636F7-BBE1-99D8-D85A-163CCD069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F76D2-D7BE-D036-9DCF-AB7494F48C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513309-6CA7-C7D8-1330-EB6D8C53AF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B10AC-17F0-9DB9-5849-B55B99F470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3070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3FA94-8959-6C07-FF2B-80E872845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CA0FB3-8EBC-E962-B466-B703100B6C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DF6858-2934-D8C8-FBCD-0FA375E6B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F5AFF-A0C0-E312-F31D-AD2B55AC47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502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1F90D-6B01-4B32-A9E1-C831222CE20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564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30E91-2B6B-892B-99DB-9B851722E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BEDF9C-00AF-0835-1F6B-3F84DE77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51681-3531-B0CC-0CCB-5899292C43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FCC86-C6BD-EB63-FA17-5DDA5EFEA8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836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77412-88BD-A166-E93D-A987CF6A8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83235-492B-0966-F154-00DF440961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9311A1-669D-9444-2F04-E7A6B6C21D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35448-A58C-A4A2-660C-9E1EF509A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464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28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1332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10/03/2025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10/03/2025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10/03/2025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10/03/2025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16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March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 err="1">
                <a:solidFill>
                  <a:schemeClr val="bg1"/>
                </a:solidFill>
              </a:rPr>
              <a:t>‘Cause</a:t>
            </a:r>
            <a:r>
              <a:rPr lang="en-GB" sz="3600" dirty="0">
                <a:solidFill>
                  <a:schemeClr val="bg1"/>
                </a:solidFill>
              </a:rPr>
              <a:t> when we see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find strength to face the 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Your presence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our fears are washed away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(Washed away)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3709357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You are the God who saves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of all our praises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Come have Your way among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welcome You here Lord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856287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House Of The Lord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7168995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2020 Phil Wickham </a:t>
            </a:r>
            <a:r>
              <a:rPr lang="en-GB" sz="1200" dirty="0" err="1">
                <a:solidFill>
                  <a:schemeClr val="bg1"/>
                </a:solidFill>
              </a:rPr>
              <a:t>MusicSimply</a:t>
            </a:r>
            <a:r>
              <a:rPr lang="en-GB" sz="1200" dirty="0">
                <a:solidFill>
                  <a:schemeClr val="bg1"/>
                </a:solidFill>
              </a:rPr>
              <a:t> Global </a:t>
            </a:r>
            <a:r>
              <a:rPr lang="en-GB" sz="1200" dirty="0" err="1">
                <a:solidFill>
                  <a:schemeClr val="bg1"/>
                </a:solidFill>
              </a:rPr>
              <a:t>SongsBe</a:t>
            </a:r>
            <a:r>
              <a:rPr lang="en-GB" sz="1200" dirty="0">
                <a:solidFill>
                  <a:schemeClr val="bg1"/>
                </a:solidFill>
              </a:rPr>
              <a:t> Essential </a:t>
            </a:r>
            <a:r>
              <a:rPr lang="en-GB" sz="1200" dirty="0" err="1">
                <a:solidFill>
                  <a:schemeClr val="bg1"/>
                </a:solidFill>
              </a:rPr>
              <a:t>SongsCashagamble</a:t>
            </a:r>
            <a:r>
              <a:rPr lang="en-GB" sz="1200" dirty="0">
                <a:solidFill>
                  <a:schemeClr val="bg1"/>
                </a:solidFill>
              </a:rPr>
              <a:t> Jet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Note: Reproduction of this sheet music requires a CCLI Music Reproduction Licence. Please report all copies.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worship the God who was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worship the God who is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worship the God who evermore will be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opened the prison doors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parted the raging sea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God He holds the victory yeah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1/9</a:t>
            </a:r>
          </a:p>
        </p:txBody>
      </p:sp>
    </p:spTree>
    <p:extLst>
      <p:ext uri="{BB962C8B-B14F-4D97-AF65-F5344CB8AC3E}">
        <p14:creationId xmlns:p14="http://schemas.microsoft.com/office/powerpoint/2010/main" val="4014071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There’s joy in the house of the Lord today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2/9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355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God is surely in this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3/9</a:t>
            </a:r>
          </a:p>
        </p:txBody>
      </p:sp>
    </p:spTree>
    <p:extLst>
      <p:ext uri="{BB962C8B-B14F-4D97-AF65-F5344CB8AC3E}">
        <p14:creationId xmlns:p14="http://schemas.microsoft.com/office/powerpoint/2010/main" val="1355137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sing to the God who heals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sing to the God who saves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sing to the God who always makes a way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He hung up on that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Then He rose up from that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God’s still rolling stones away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4/9</a:t>
            </a:r>
          </a:p>
        </p:txBody>
      </p:sp>
    </p:spTree>
    <p:extLst>
      <p:ext uri="{BB962C8B-B14F-4D97-AF65-F5344CB8AC3E}">
        <p14:creationId xmlns:p14="http://schemas.microsoft.com/office/powerpoint/2010/main" val="3134422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There’s joy in the house of the Lord today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5/9</a:t>
            </a:r>
          </a:p>
        </p:txBody>
      </p:sp>
    </p:spTree>
    <p:extLst>
      <p:ext uri="{BB962C8B-B14F-4D97-AF65-F5344CB8AC3E}">
        <p14:creationId xmlns:p14="http://schemas.microsoft.com/office/powerpoint/2010/main" val="3313804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355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God is surely in this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6/9</a:t>
            </a:r>
          </a:p>
        </p:txBody>
      </p:sp>
    </p:spTree>
    <p:extLst>
      <p:ext uri="{BB962C8B-B14F-4D97-AF65-F5344CB8AC3E}">
        <p14:creationId xmlns:p14="http://schemas.microsoft.com/office/powerpoint/2010/main" val="2724503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were the beggars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Now we’re royalty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were the prisoners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Now we’re running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are forgiven accepted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Redeemed by His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the house of the Lord sing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7/9</a:t>
            </a:r>
          </a:p>
        </p:txBody>
      </p:sp>
    </p:spTree>
    <p:extLst>
      <p:ext uri="{BB962C8B-B14F-4D97-AF65-F5344CB8AC3E}">
        <p14:creationId xmlns:p14="http://schemas.microsoft.com/office/powerpoint/2010/main" val="1419237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A925F-3C39-460B-44A4-E86305403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0A4B3-12A3-DA1A-FA81-75E5929718AF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353E09A-379B-2879-8F00-D4900DE7FDE8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868311B2-4BE5-342E-2096-ABFC5403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855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There’s joy in the house of the Lord today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8/9</a:t>
            </a:r>
          </a:p>
        </p:txBody>
      </p:sp>
    </p:spTree>
    <p:extLst>
      <p:ext uri="{BB962C8B-B14F-4D97-AF65-F5344CB8AC3E}">
        <p14:creationId xmlns:p14="http://schemas.microsoft.com/office/powerpoint/2010/main" val="588733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355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God is surely in this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9/9</a:t>
            </a:r>
          </a:p>
        </p:txBody>
      </p:sp>
    </p:spTree>
    <p:extLst>
      <p:ext uri="{BB962C8B-B14F-4D97-AF65-F5344CB8AC3E}">
        <p14:creationId xmlns:p14="http://schemas.microsoft.com/office/powerpoint/2010/main" val="1836028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01475-4420-5E2D-0288-4AE7AE943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AB7A-53A2-7AEE-9E40-9A0111B9E537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5E309E-F1A0-9E05-311C-D1F4E508EBC5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EC6C0F23-BDC2-D638-3527-1CA14B968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696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7200" dirty="0">
                <a:solidFill>
                  <a:schemeClr val="bg1"/>
                </a:solidFill>
              </a:rPr>
              <a:t>Spirit Break Out</a:t>
            </a:r>
            <a:br>
              <a:rPr lang="en-GB" sz="9600" dirty="0">
                <a:solidFill>
                  <a:schemeClr val="bg1"/>
                </a:solidFill>
              </a:rPr>
            </a:br>
            <a:r>
              <a:rPr lang="en-GB" sz="1200" dirty="0"/>
              <a:t>CCLI Song # 6058450</a:t>
            </a:r>
          </a:p>
          <a:p>
            <a:r>
              <a:rPr lang="en-GB" sz="1200" dirty="0"/>
              <a:t>Ben Bryant | Luke </a:t>
            </a:r>
            <a:r>
              <a:rPr lang="en-GB" sz="1200" dirty="0" err="1"/>
              <a:t>Hellebronth</a:t>
            </a:r>
            <a:r>
              <a:rPr lang="en-GB" sz="1200" dirty="0"/>
              <a:t> | Myles </a:t>
            </a:r>
            <a:r>
              <a:rPr lang="en-GB" sz="1200" dirty="0" err="1"/>
              <a:t>Dhillon</a:t>
            </a:r>
            <a:r>
              <a:rPr lang="en-GB" sz="1200" dirty="0"/>
              <a:t> | Tim Hughes</a:t>
            </a:r>
          </a:p>
          <a:p>
            <a:r>
              <a:rPr lang="en-GB" sz="1200" dirty="0"/>
              <a:t>© 2010 </a:t>
            </a:r>
            <a:r>
              <a:rPr lang="en-GB" sz="1200" dirty="0" err="1"/>
              <a:t>Thankyou</a:t>
            </a:r>
            <a:r>
              <a:rPr lang="en-GB" sz="1200" dirty="0"/>
              <a:t> Music (Admin. by Integrity Music)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Our Father all of heaven roars Your name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Sing louder let this place erupt with praise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Can you hear it the sound of heaven touching earth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The sound of heaven touching earth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3600" dirty="0"/>
          </a:p>
          <a:p>
            <a:r>
              <a:rPr lang="en-GB" sz="3600" dirty="0">
                <a:solidFill>
                  <a:schemeClr val="bg1"/>
                </a:solidFill>
              </a:rPr>
              <a:t>Spirit break out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Break our walls down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Spirit break out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Heaven come down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King Jesus You're the name we're lifting high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Your glory shaking up the earth and skies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Revival we want to see Your kingdom here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We want to see Your kingdom here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3600" dirty="0"/>
          </a:p>
          <a:p>
            <a:r>
              <a:rPr lang="en-GB" sz="3600" dirty="0">
                <a:solidFill>
                  <a:schemeClr val="bg1"/>
                </a:solidFill>
              </a:rPr>
              <a:t>Spirit break out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Break our walls down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Spirit break out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Heaven come down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endParaRPr lang="en-GB" sz="5400" b="0" i="0" dirty="0">
              <a:solidFill>
                <a:schemeClr val="bg1"/>
              </a:solidFill>
              <a:effectLst/>
              <a:latin typeface="akagi_probook"/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Hosanna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1200" dirty="0">
                <a:solidFill>
                  <a:schemeClr val="bg1"/>
                </a:solidFill>
              </a:rPr>
              <a:t>CCLI Song # 4785835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Brooke Ligertwood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2006 Hillsong Music Publishing Australia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6744915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see the King of glory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Coming on the clouds with fire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whole earth shakes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whole earth shakes yeah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2082982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0DB8A-D241-9AA9-5574-30058BCC9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731CB-B20C-0811-7B9C-3AE24AECAC15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EE83AF-38B0-CC0F-E6EE-E767ABB401C5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E68731D5-3D98-6E1F-2D7C-85A40059D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425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57D4-A153-6F8E-85ED-FD40F7ED0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25381A2-74F8-E04D-5416-DC7FFA1AC4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see His love and mercy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Washing over all our sin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people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people 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11B66-AA6E-FD97-9573-0B8A56A6EF21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4970092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A0FF9-4307-2D71-7D55-7ED76C9D4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690C23D-D27C-79E0-15ED-C4D5805606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Hosanna in the highest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Hosanna in the highest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A6132D-FC9B-543C-F365-77A935EF7984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3683494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3E013-7F74-71D9-D43E-FD05BAAB5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2D33706-8C29-37A5-09D0-8F2ABC3586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see a generation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Rising up to take their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selfless faith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selfless faith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31CCAF-E233-5540-745B-F71C59E688FB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18503151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E00A2-2B03-CA6E-5E8C-BC696D3DF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A516828-6553-3541-0608-EC8D01C7AA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see a near revival</a:t>
            </a:r>
          </a:p>
          <a:p>
            <a:r>
              <a:rPr lang="en-GB" sz="3600" dirty="0">
                <a:solidFill>
                  <a:schemeClr val="bg1"/>
                </a:solidFill>
              </a:rPr>
              <a:t>Stirring as we pray and seek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on our knees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on our knees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FF9708-9105-C681-EC5C-46EFDACCCA55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26224403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C485A-DDD7-204F-E764-E684AE782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E863140-4608-DEED-8650-4F38D88BEC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Hosanna in the highest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Hosanna in the highest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16D90E-13C5-CD6A-E4EE-984021314D8A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919272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3D8EB-ABE8-1787-B24A-B45211F0E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348B36C-E6CB-7103-F3D8-02329B82EC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Heal my heart and make it clean</a:t>
            </a:r>
          </a:p>
          <a:p>
            <a:r>
              <a:rPr lang="en-GB" sz="3600" dirty="0">
                <a:solidFill>
                  <a:schemeClr val="bg1"/>
                </a:solidFill>
              </a:rPr>
              <a:t>Open up my eyes to the things unseen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Show me how to love like You have loved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Break my heart for what breaks Yours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Everything I am for Your Kingdom's cause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As I walk from earth into eternity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5DF3C0-D930-6B22-CA06-6B37BAE2ED5D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3659863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6AF86-E60D-FBE9-96F4-690DBE9C3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19C5CE5-E446-02E1-79A1-D6EC789B84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Hosanna in the highest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Hosanna in the highest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85CC32-E096-F124-397E-2E30FE9A5761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15243466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Revelation Song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4447960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Jennie Lee Riddle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2004 Gateway Create Publishing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8490632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Holy </a:t>
            </a:r>
            <a:r>
              <a:rPr lang="en-GB" sz="3600" dirty="0" err="1">
                <a:solidFill>
                  <a:schemeClr val="bg1"/>
                </a:solidFill>
              </a:rPr>
              <a:t>holy</a:t>
            </a:r>
            <a:r>
              <a:rPr lang="en-GB" sz="3600" dirty="0">
                <a:solidFill>
                  <a:schemeClr val="bg1"/>
                </a:solidFill>
              </a:rPr>
              <a:t> is He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a new song to Him Who sits 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Heaven's mercy seat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19761506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Holy, Holy,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Is the Lord God Almighty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was and is and is to come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all creation I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to the King of kings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my </a:t>
            </a:r>
            <a:r>
              <a:rPr lang="en-GB" sz="3600" dirty="0" err="1">
                <a:solidFill>
                  <a:schemeClr val="bg1"/>
                </a:solidFill>
              </a:rPr>
              <a:t>ev'rything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And I will adore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3385051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D405-A673-98B0-2A90-941F54D01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2313-F7B9-33C1-6128-D7251810FB60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8BED3C-0D2A-7269-76DA-4DCEE5AE1D08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F08DAC4-09A4-35E3-DC09-128FF55C7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5275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Clothed in rainbows of living colour</a:t>
            </a:r>
          </a:p>
          <a:p>
            <a:r>
              <a:rPr lang="en-GB" sz="3600" dirty="0">
                <a:solidFill>
                  <a:schemeClr val="bg1"/>
                </a:solidFill>
              </a:rPr>
              <a:t>Flashes of lightning rolls of thunder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Blessing and honour strength and Glory and power be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You the only wise 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3127710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Filled with wonder awestruck wonder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At the mention of Your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Your name is power breath and living water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Such a </a:t>
            </a:r>
            <a:r>
              <a:rPr lang="en-GB" sz="3600" dirty="0" err="1">
                <a:solidFill>
                  <a:schemeClr val="bg1"/>
                </a:solidFill>
              </a:rPr>
              <a:t>marvelous</a:t>
            </a:r>
            <a:r>
              <a:rPr lang="en-GB" sz="3600" dirty="0">
                <a:solidFill>
                  <a:schemeClr val="bg1"/>
                </a:solidFill>
              </a:rPr>
              <a:t> mystery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38546083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58E90-C81F-0982-7C3E-0556AD09A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A8B3D-A225-5482-4D3D-A2051F05B007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FB5AEDD-814C-F8C0-5058-9988DD9875B0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62A1301-35EA-63F6-ADDC-9B487525A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2903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517E0-8F74-36D4-88DD-28F614DAD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5" name="Content Placeholder 4" descr="A purple and white text&#10;&#10;AI-generated content may be incorrect.">
            <a:extLst>
              <a:ext uri="{FF2B5EF4-FFF2-40B4-BE49-F238E27FC236}">
                <a16:creationId xmlns:a16="http://schemas.microsoft.com/office/drawing/2014/main" id="{6386D352-4B61-235C-FD25-7F33BA349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3245232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AC0E-4523-6826-DA96-4E4426676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5" name="Content Placeholder 4" descr="A purple and white text on a black background&#10;&#10;AI-generated content may be incorrect.">
            <a:extLst>
              <a:ext uri="{FF2B5EF4-FFF2-40B4-BE49-F238E27FC236}">
                <a16:creationId xmlns:a16="http://schemas.microsoft.com/office/drawing/2014/main" id="{01185401-F8A3-97FE-599D-C586C418E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1503279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51D45-B60E-4487-2FB0-D4CA82ECB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44B657-C141-DF2E-FCA5-78C8ACE6B4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277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7FD2A-AF74-F0AE-6095-0C4AF5EF8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5" name="Content Placeholder 4" descr="A blue and yellow background with purple text&#10;&#10;AI-generated content may be incorrect.">
            <a:extLst>
              <a:ext uri="{FF2B5EF4-FFF2-40B4-BE49-F238E27FC236}">
                <a16:creationId xmlns:a16="http://schemas.microsoft.com/office/drawing/2014/main" id="{22693792-5FB5-1046-D265-5950B1F73C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696199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390A5-EB7F-0DB2-5E2B-8BF04614C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5" name="Content Placeholder 4" descr="A black and purple calendar with white text&#10;&#10;AI-generated content may be incorrect.">
            <a:extLst>
              <a:ext uri="{FF2B5EF4-FFF2-40B4-BE49-F238E27FC236}">
                <a16:creationId xmlns:a16="http://schemas.microsoft.com/office/drawing/2014/main" id="{84E69AD9-74A3-0CD8-7FD6-DC8FEC6D72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15155863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B37E11-AB02-8833-6CEF-DC3B13C0C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484" y="0"/>
            <a:ext cx="4851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82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Hosanna 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(Praise Is Rising)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4662491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Brenton Brown | Paul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Baloche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2005, 2006 Integrity's Hosanna! Music (Admin. by Integrity Music Ltd)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Thankyou Music (Admin. by Integrity Music Ltd)</a:t>
            </a:r>
          </a:p>
          <a:p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1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®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2"/>
              </a:rPr>
              <a:t>Terms of Use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. All rights reserved.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3"/>
              </a:rPr>
              <a:t>www.ccli.com</a:t>
            </a:r>
            <a:endParaRPr lang="en-GB" sz="900" b="0" i="1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3171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329-6146-DB16-A0F8-473DB127F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1339851"/>
            <a:ext cx="3465438" cy="3425353"/>
          </a:xfrm>
        </p:spPr>
        <p:txBody>
          <a:bodyPr>
            <a:normAutofit/>
          </a:bodyPr>
          <a:lstStyle/>
          <a:p>
            <a:pPr algn="l"/>
            <a:r>
              <a:rPr lang="en-GB" sz="3300" dirty="0"/>
              <a:t>Grow 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6911F-30BC-B34B-6468-F00A6CFCD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6651" y="2470906"/>
            <a:ext cx="3465438" cy="581621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GB" sz="17600" dirty="0"/>
              <a:t>Grow Group 1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sz="9600" dirty="0">
                <a:solidFill>
                  <a:schemeClr val="bg1"/>
                </a:solidFill>
              </a:rPr>
              <a:t>Name: </a:t>
            </a:r>
            <a:r>
              <a:rPr lang="en-GB" sz="9600" b="1" dirty="0">
                <a:solidFill>
                  <a:schemeClr val="bg1"/>
                </a:solidFill>
              </a:rPr>
              <a:t>On YOUR MARK!</a:t>
            </a: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DC944C75-EA77-229A-BB13-DCEEA7DA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69" r="31594" b="-1"/>
          <a:stretch/>
        </p:blipFill>
        <p:spPr>
          <a:xfrm>
            <a:off x="4671912" y="85725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446959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9AD8-EA4D-EB4A-21DE-40EB92AC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6A3-ED88-7267-057C-91BDA4DB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4529-2ABB-8119-AF29-3F88F28D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F744-A71E-1CDD-DFE3-F30A6FF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D1FD5-1E07-0AF5-A2E0-AFFB72F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51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CDCA1-1DDB-89BD-C0E7-351133008BCA}"/>
              </a:ext>
            </a:extLst>
          </p:cNvPr>
          <p:cNvSpPr txBox="1">
            <a:spLocks/>
          </p:cNvSpPr>
          <p:nvPr/>
        </p:nvSpPr>
        <p:spPr>
          <a:xfrm>
            <a:off x="1115616" y="836712"/>
            <a:ext cx="777686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 err="1">
                <a:solidFill>
                  <a:schemeClr val="bg1"/>
                </a:solidFill>
              </a:rPr>
              <a:t>Leaders</a:t>
            </a:r>
            <a:r>
              <a:rPr lang="en-GB" sz="3600" dirty="0" err="1"/>
              <a:t>s</a:t>
            </a: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Phil &amp; Kim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Maria (Mia) Warren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Matthew Harrison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Richard &amp; Elisha Acheampong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3217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B6FBF-0C8E-1A05-7BE4-5201A40E8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Q1 into Q2 Meeting Dates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67AD923-9DED-6A02-802A-D6D8704833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8416" y="2475310"/>
          <a:ext cx="7831932" cy="2537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0644">
                  <a:extLst>
                    <a:ext uri="{9D8B030D-6E8A-4147-A177-3AD203B41FA5}">
                      <a16:colId xmlns:a16="http://schemas.microsoft.com/office/drawing/2014/main" val="1925289216"/>
                    </a:ext>
                  </a:extLst>
                </a:gridCol>
                <a:gridCol w="2610644">
                  <a:extLst>
                    <a:ext uri="{9D8B030D-6E8A-4147-A177-3AD203B41FA5}">
                      <a16:colId xmlns:a16="http://schemas.microsoft.com/office/drawing/2014/main" val="1577931946"/>
                    </a:ext>
                  </a:extLst>
                </a:gridCol>
                <a:gridCol w="2610644">
                  <a:extLst>
                    <a:ext uri="{9D8B030D-6E8A-4147-A177-3AD203B41FA5}">
                      <a16:colId xmlns:a16="http://schemas.microsoft.com/office/drawing/2014/main" val="4180680696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Month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Date / Day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 Host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6004747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January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11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Maria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5780693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22</a:t>
                      </a:r>
                      <a:r>
                        <a:rPr lang="en-GB" sz="1400" baseline="30000" dirty="0"/>
                        <a:t>nd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Maria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7469069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February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8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Venue Needed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1716778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19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 Phil &amp; Kim 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7243206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March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8</a:t>
                      </a:r>
                      <a:r>
                        <a:rPr lang="en-GB" sz="1400" baseline="30000" dirty="0"/>
                        <a:t>th</a:t>
                      </a:r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Richard &amp; Elisha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2205507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19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Venue Needed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9136246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April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12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Matt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6184246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30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Venue Needed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51180029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1318B-E0C4-3504-2516-60605F239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829F2-AAED-B8CF-B0A8-1993E3376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C7B93-B69A-5655-4CEC-9520A1B3D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52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56510-2072-1E8D-1120-D7276A99885F}"/>
              </a:ext>
            </a:extLst>
          </p:cNvPr>
          <p:cNvSpPr txBox="1"/>
          <p:nvPr/>
        </p:nvSpPr>
        <p:spPr>
          <a:xfrm>
            <a:off x="2123728" y="1556792"/>
            <a:ext cx="3980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Q1 into Q2 Meeting Dates</a:t>
            </a:r>
          </a:p>
        </p:txBody>
      </p:sp>
    </p:spTree>
    <p:extLst>
      <p:ext uri="{BB962C8B-B14F-4D97-AF65-F5344CB8AC3E}">
        <p14:creationId xmlns:p14="http://schemas.microsoft.com/office/powerpoint/2010/main" val="3425204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299625" y="857250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/>
              <a:t>Storm Walker</a:t>
            </a:r>
            <a:endParaRPr b="1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611400" y="2600263"/>
            <a:ext cx="5532600" cy="16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Symbolising, trust in Jesus Christ through life's storms. 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Mark 4:35-41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93" y="1159763"/>
            <a:ext cx="3403898" cy="45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770B25F0-9B2E-EF4D-B857-15FAD0A1261A}"/>
              </a:ext>
            </a:extLst>
          </p:cNvPr>
          <p:cNvSpPr txBox="1">
            <a:spLocks/>
          </p:cNvSpPr>
          <p:nvPr/>
        </p:nvSpPr>
        <p:spPr>
          <a:xfrm>
            <a:off x="2987824" y="1266107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Storm Walker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50277" y="1024657"/>
            <a:ext cx="475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600" u="sng" dirty="0">
                <a:solidFill>
                  <a:schemeClr val="bg1"/>
                </a:solidFill>
              </a:rPr>
              <a:t>Group Leaders </a:t>
            </a:r>
            <a:endParaRPr sz="3600" b="1" u="sng" dirty="0">
              <a:solidFill>
                <a:schemeClr val="bg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6" y="1828206"/>
            <a:ext cx="2101447" cy="29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68" y="290445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88" y="1767450"/>
            <a:ext cx="1714338" cy="30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6229" y="4815125"/>
            <a:ext cx="4047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Micheal and Mwamba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36059" y="4815125"/>
            <a:ext cx="14652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Hannah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932" y="4815124"/>
            <a:ext cx="4211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Wilfred and Parveen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B9DB5-3705-042D-1952-EB594E70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41" y="1828205"/>
            <a:ext cx="3692913" cy="2772252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lendar with different colored squares&#10;&#10;Description automatically generated">
            <a:extLst>
              <a:ext uri="{FF2B5EF4-FFF2-40B4-BE49-F238E27FC236}">
                <a16:creationId xmlns:a16="http://schemas.microsoft.com/office/drawing/2014/main" id="{B733CD4B-9CD2-CE5D-3D33-C31E7FA582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me all the days of my life, and I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Praise is rising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Eyes are turning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turn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Hope is stirring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Hearts are yearning for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long for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203528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 err="1">
                <a:solidFill>
                  <a:schemeClr val="bg1"/>
                </a:solidFill>
              </a:rPr>
              <a:t>‘Cause</a:t>
            </a:r>
            <a:r>
              <a:rPr lang="en-GB" sz="3600" dirty="0">
                <a:solidFill>
                  <a:schemeClr val="bg1"/>
                </a:solidFill>
              </a:rPr>
              <a:t> when we see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find strength to face the 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Your presence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our fears are washed away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(Washed away)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88803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You are the God who saves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of all our praises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Come have Your way among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welcome You here Lord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00558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Hear the sound of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Hearts returning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turn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Your Kingdom</a:t>
            </a:r>
          </a:p>
          <a:p>
            <a:r>
              <a:rPr lang="en-GB" sz="3600" dirty="0">
                <a:solidFill>
                  <a:schemeClr val="bg1"/>
                </a:solidFill>
              </a:rPr>
              <a:t>Broken lives are made new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make us new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4164038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2936</TotalTime>
  <Words>1315</Words>
  <Application>Microsoft Office PowerPoint</Application>
  <PresentationFormat>On-screen Show (4:3)</PresentationFormat>
  <Paragraphs>277</Paragraphs>
  <Slides>57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 Group 1</vt:lpstr>
      <vt:lpstr>Leaders</vt:lpstr>
      <vt:lpstr>Q1 into Q2 Meeting Dates</vt:lpstr>
      <vt:lpstr>Storm Walker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88</cp:revision>
  <dcterms:created xsi:type="dcterms:W3CDTF">2024-09-27T16:56:29Z</dcterms:created>
  <dcterms:modified xsi:type="dcterms:W3CDTF">2025-03-10T09:13:45Z</dcterms:modified>
</cp:coreProperties>
</file>